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7E52507-C8F5-4B8A-AED0-2F2BB32939AD}" type="datetimeFigureOut">
              <a:rPr lang="en-US" smtClean="0"/>
              <a:t>12/7/2024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69B22CA-08F3-48E0-9C32-1E316E936C03}"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E52507-C8F5-4B8A-AED0-2F2BB32939AD}"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9B22CA-08F3-48E0-9C32-1E316E936C0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E52507-C8F5-4B8A-AED0-2F2BB32939AD}"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9B22CA-08F3-48E0-9C32-1E316E936C0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7E52507-C8F5-4B8A-AED0-2F2BB32939AD}"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9B22CA-08F3-48E0-9C32-1E316E936C03}"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E52507-C8F5-4B8A-AED0-2F2BB32939AD}" type="datetimeFigureOut">
              <a:rPr lang="en-US" smtClean="0"/>
              <a:t>12/7/2024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69B22CA-08F3-48E0-9C32-1E316E936C0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7E52507-C8F5-4B8A-AED0-2F2BB32939AD}"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9B22CA-08F3-48E0-9C32-1E316E936C03}"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7E52507-C8F5-4B8A-AED0-2F2BB32939AD}" type="datetimeFigureOut">
              <a:rPr lang="en-US" smtClean="0"/>
              <a:t>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9B22CA-08F3-48E0-9C32-1E316E936C03}"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E52507-C8F5-4B8A-AED0-2F2BB32939AD}" type="datetimeFigureOut">
              <a:rPr lang="en-US" smtClean="0"/>
              <a:t>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9B22CA-08F3-48E0-9C32-1E316E936C0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E52507-C8F5-4B8A-AED0-2F2BB32939AD}" type="datetimeFigureOut">
              <a:rPr lang="en-US" smtClean="0"/>
              <a:t>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9B22CA-08F3-48E0-9C32-1E316E936C0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E52507-C8F5-4B8A-AED0-2F2BB32939AD}"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9B22CA-08F3-48E0-9C32-1E316E936C03}"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E52507-C8F5-4B8A-AED0-2F2BB32939AD}" type="datetimeFigureOut">
              <a:rPr lang="en-US" smtClean="0"/>
              <a:t>12/7/2024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69B22CA-08F3-48E0-9C32-1E316E936C03}"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7E52507-C8F5-4B8A-AED0-2F2BB32939AD}" type="datetimeFigureOut">
              <a:rPr lang="en-US" smtClean="0"/>
              <a:t>12/7/2024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69B22CA-08F3-48E0-9C32-1E316E936C0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normAutofit/>
          </a:bodyPr>
          <a:lstStyle/>
          <a:p>
            <a:r>
              <a:rPr lang="en-US" b="1" dirty="0"/>
              <a:t>Importance </a:t>
            </a:r>
            <a:r>
              <a:rPr lang="en-US" b="1" dirty="0" smtClean="0"/>
              <a:t>of </a:t>
            </a:r>
            <a:r>
              <a:rPr lang="en-US" b="1" dirty="0"/>
              <a:t>Recruitment </a:t>
            </a:r>
            <a:r>
              <a:rPr lang="en-US" b="1" dirty="0" smtClean="0"/>
              <a:t>Process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Importance of Recruitment Process</a:t>
            </a:r>
            <a:endParaRPr lang="en-US" dirty="0"/>
          </a:p>
        </p:txBody>
      </p:sp>
      <p:sp>
        <p:nvSpPr>
          <p:cNvPr id="3" name="Content Placeholder 2"/>
          <p:cNvSpPr>
            <a:spLocks noGrp="1"/>
          </p:cNvSpPr>
          <p:nvPr>
            <p:ph sz="quarter" idx="1"/>
          </p:nvPr>
        </p:nvSpPr>
        <p:spPr/>
        <p:txBody>
          <a:bodyPr>
            <a:normAutofit/>
          </a:bodyPr>
          <a:lstStyle/>
          <a:p>
            <a:pPr algn="just">
              <a:buNone/>
            </a:pPr>
            <a:r>
              <a:rPr lang="en-US" dirty="0"/>
              <a:t>A good recruitment process follows a step-by-step system for identifying and hiring qualified candidates who can help the business grow. Here are some reasons a recruiting process is important:</a:t>
            </a:r>
          </a:p>
          <a:p>
            <a:pPr lvl="0" algn="just"/>
            <a:r>
              <a:rPr lang="en-US" b="1" dirty="0"/>
              <a:t>Helps in hiring talented candidates:</a:t>
            </a:r>
            <a:r>
              <a:rPr lang="en-US" dirty="0"/>
              <a:t> the entire recruiting process involves the HR manager to search and shortlist candidates with the right education, skills and experience. To find the right candidates, they commonly use an applicant tracking system (ATS), conduct interviews and use other evaluation tactics.</a:t>
            </a: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Importance of Recruitment Process</a:t>
            </a:r>
            <a:endParaRPr lang="en-US" dirty="0"/>
          </a:p>
        </p:txBody>
      </p:sp>
      <p:sp>
        <p:nvSpPr>
          <p:cNvPr id="3" name="Content Placeholder 2"/>
          <p:cNvSpPr>
            <a:spLocks noGrp="1"/>
          </p:cNvSpPr>
          <p:nvPr>
            <p:ph sz="quarter" idx="1"/>
          </p:nvPr>
        </p:nvSpPr>
        <p:spPr/>
        <p:txBody>
          <a:bodyPr>
            <a:normAutofit/>
          </a:bodyPr>
          <a:lstStyle/>
          <a:p>
            <a:pPr lvl="0" algn="just"/>
            <a:r>
              <a:rPr lang="en-US" b="1" dirty="0"/>
              <a:t>Saves time and money on hiring:</a:t>
            </a:r>
            <a:r>
              <a:rPr lang="en-US" dirty="0"/>
              <a:t> an effective recruiting process can help save a business both time and money. A streamlined process can fill vacant positions faster than a cumbersome one can. Also, without a proper process, </a:t>
            </a:r>
            <a:r>
              <a:rPr lang="en-US" dirty="0" err="1"/>
              <a:t>organisations</a:t>
            </a:r>
            <a:r>
              <a:rPr lang="en-US" dirty="0"/>
              <a:t> miss out on qualified candidates who may lose interest because of the delay in recruitment.</a:t>
            </a:r>
          </a:p>
          <a:p>
            <a:pPr lvl="0" algn="just"/>
            <a:r>
              <a:rPr lang="en-US" b="1" dirty="0"/>
              <a:t>Connects with candidates for future job openings:</a:t>
            </a:r>
            <a:r>
              <a:rPr lang="en-US" dirty="0"/>
              <a:t> even if the HR </a:t>
            </a:r>
            <a:r>
              <a:rPr lang="en-US" dirty="0" smtClean="0"/>
              <a:t>manager selects </a:t>
            </a:r>
            <a:r>
              <a:rPr lang="en-US" dirty="0"/>
              <a:t>a different candidate, they can always stay in contact with other qualified candidates who did not receive the job offer.</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Importance of Recruitment Process</a:t>
            </a:r>
            <a:endParaRPr lang="en-US" dirty="0"/>
          </a:p>
        </p:txBody>
      </p:sp>
      <p:sp>
        <p:nvSpPr>
          <p:cNvPr id="3" name="Content Placeholder 2"/>
          <p:cNvSpPr>
            <a:spLocks noGrp="1"/>
          </p:cNvSpPr>
          <p:nvPr>
            <p:ph sz="quarter" idx="1"/>
          </p:nvPr>
        </p:nvSpPr>
        <p:spPr/>
        <p:txBody>
          <a:bodyPr>
            <a:normAutofit fontScale="85000" lnSpcReduction="10000"/>
          </a:bodyPr>
          <a:lstStyle/>
          <a:p>
            <a:pPr lvl="0" algn="just"/>
            <a:r>
              <a:rPr lang="en-US" b="1" dirty="0"/>
              <a:t>Saves time on training:</a:t>
            </a:r>
            <a:r>
              <a:rPr lang="en-US" dirty="0"/>
              <a:t> a structured recruiting process will ensure that the HR manager hires the right candidate with the right skills. Qualified candidates may not require formal training to start their work.</a:t>
            </a:r>
          </a:p>
          <a:p>
            <a:pPr lvl="0" algn="just"/>
            <a:r>
              <a:rPr lang="en-US" b="1" dirty="0"/>
              <a:t>Helps an </a:t>
            </a:r>
            <a:r>
              <a:rPr lang="en-US" b="1" dirty="0" err="1"/>
              <a:t>organisation</a:t>
            </a:r>
            <a:r>
              <a:rPr lang="en-US" b="1" dirty="0"/>
              <a:t> grow:</a:t>
            </a:r>
            <a:r>
              <a:rPr lang="en-US" dirty="0"/>
              <a:t> through a dedicated recruitment process, the HR manager can hire qualified and skilful candidates who can contribute to the growth of the business. For instance, they can hire a pool of business development executives to drive sales and connect with new clients.</a:t>
            </a:r>
          </a:p>
          <a:p>
            <a:pPr lvl="0" algn="just"/>
            <a:r>
              <a:rPr lang="en-US" b="1" dirty="0"/>
              <a:t>Helps hire culturally fit candidates:</a:t>
            </a:r>
            <a:r>
              <a:rPr lang="en-US" dirty="0"/>
              <a:t> an effective recruitment process can help HR managers determine if the candidate shares the same values and principles as the </a:t>
            </a:r>
            <a:r>
              <a:rPr lang="en-US" dirty="0" err="1"/>
              <a:t>organisation</a:t>
            </a:r>
            <a:r>
              <a:rPr lang="en-US" dirty="0"/>
              <a:t> does. A culturally fit employee is likely to be more engaged and satisfied at the workplace. This reduces employee turnover and increases the retention rate.</a:t>
            </a:r>
          </a:p>
          <a:p>
            <a:pPr algn="just">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TotalTime>
  <Words>65</Words>
  <Application>Microsoft Office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Importance of Recruitment Process</vt:lpstr>
      <vt:lpstr>Importance of Recruitment Process</vt:lpstr>
      <vt:lpstr>Importance of Recruitment Process</vt:lpstr>
      <vt:lpstr>Importance of Recruitment Process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Recruitment Process</dc:title>
  <dc:creator>Hp</dc:creator>
  <cp:lastModifiedBy>Hp</cp:lastModifiedBy>
  <cp:revision>1</cp:revision>
  <dcterms:created xsi:type="dcterms:W3CDTF">2024-12-07T04:07:43Z</dcterms:created>
  <dcterms:modified xsi:type="dcterms:W3CDTF">2024-12-07T04:10:21Z</dcterms:modified>
</cp:coreProperties>
</file>